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297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260" r:id="rId41"/>
    <p:sldId id="261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3"/>
    <p:restoredTop sz="84775"/>
  </p:normalViewPr>
  <p:slideViewPr>
    <p:cSldViewPr snapToGrid="0" snapToObjects="1">
      <p:cViewPr varScale="1">
        <p:scale>
          <a:sx n="79" d="100"/>
          <a:sy n="79" d="100"/>
        </p:scale>
        <p:origin x="1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注意：控制台窗口界面是功能要求的！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99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87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170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这个是分析文本中单词的情况。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7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下的学习功能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72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19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234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4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以考代学，就是抽取应该用来学习的新单词来作为测验用单词，生成题目。</a:t>
            </a:r>
          </a:p>
          <a:p>
            <a:r>
              <a:rPr kumimoji="1" lang="zh-CN" altLang="en-US" dirty="0" smtClean="0"/>
              <a:t>这是要求用户直接输入单词。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71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这个是让用户选择释义。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4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54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这里，我没有很理解“算法与实现分离”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89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这个是让用户判断正误。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190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以考代学结束后，会给用户一个报表。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2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测验，和以考代学，用的是完全相同的用户界面，只不过抽取的单词不一样。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920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同样，测验完毕也会给出报表。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0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36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5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这个库，主要实现了一些控制台元件输出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01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42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628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我对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理解还不是很深刻，这里只是尝试一下。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2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之后，也没有得到比较好的答案</a:t>
            </a:r>
            <a:r>
              <a:rPr kumimoji="1" lang="zh-CN" altLang="en-US" dirty="0" smtClean="0">
                <a:sym typeface="Wingdings"/>
              </a:rPr>
              <a:t>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606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32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前面三个平台都是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的，我们来试一下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上的情况，于是我登录到我的树莓派。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9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831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07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可以使用。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14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4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由于要求纯文本文件作为单词库，需要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手写文本处理程序</a:t>
            </a:r>
            <a:r>
              <a:rPr kumimoji="1" lang="zh-CN" altLang="en-US" dirty="0" smtClean="0"/>
              <a:t>，增加了难度。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脚本的时候需要注意。比如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dir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ls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。另外，由于平台不同，有的平台相关的代码，需要使用预编译指令选择编译哪一段。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源代码是可以跨平台的，我们已经编译出了三个平台的可执行文件。</a:t>
            </a:r>
          </a:p>
          <a:p>
            <a:r>
              <a:rPr kumimoji="1" lang="zh-CN" altLang="en-US" dirty="0" smtClean="0"/>
              <a:t>下面，边说明跨平台是好的，边演示一下功能。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36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1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这是单词显示界面。显示了单词的属性：常见，易忘，生词。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13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下编译输出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6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00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974362"/>
            <a:ext cx="9143999" cy="2068642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多功能词典</a:t>
            </a:r>
            <a:r>
              <a:rPr lang="en-US" altLang="zh-CN" b="1" dirty="0" err="1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benpigchu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】</a:t>
            </a:r>
            <a:endParaRPr kumimoji="1" lang="zh-CN" altLang="en-US" sz="28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6A018</a:t>
            </a:r>
            <a:endParaRPr kumimoji="1" lang="zh-CN" altLang="en-US" sz="28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534" r="10048" b="21020"/>
          <a:stretch/>
        </p:blipFill>
        <p:spPr>
          <a:xfrm>
            <a:off x="-1" y="1690689"/>
            <a:ext cx="9144001" cy="52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014" r="25403" b="38726"/>
          <a:stretch/>
        </p:blipFill>
        <p:spPr>
          <a:xfrm>
            <a:off x="1" y="1690689"/>
            <a:ext cx="9143999" cy="5220707"/>
          </a:xfrm>
        </p:spPr>
      </p:pic>
    </p:spTree>
    <p:extLst>
      <p:ext uri="{BB962C8B-B14F-4D97-AF65-F5344CB8AC3E}">
        <p14:creationId xmlns:p14="http://schemas.microsoft.com/office/powerpoint/2010/main" val="10516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551" r="3036" b="4847"/>
          <a:stretch/>
        </p:blipFill>
        <p:spPr>
          <a:xfrm>
            <a:off x="0" y="285750"/>
            <a:ext cx="9144000" cy="6286500"/>
          </a:xfrm>
        </p:spPr>
      </p:pic>
    </p:spTree>
    <p:extLst>
      <p:ext uri="{BB962C8B-B14F-4D97-AF65-F5344CB8AC3E}">
        <p14:creationId xmlns:p14="http://schemas.microsoft.com/office/powerpoint/2010/main" val="6745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 useBgFill="1">
        <p:nvSpPr>
          <p:cNvPr id="3" name="矩形 2"/>
          <p:cNvSpPr/>
          <p:nvPr/>
        </p:nvSpPr>
        <p:spPr>
          <a:xfrm>
            <a:off x="204952" y="365126"/>
            <a:ext cx="8607972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919" r="467" b="689"/>
          <a:stretch/>
        </p:blipFill>
        <p:spPr>
          <a:xfrm>
            <a:off x="1166906" y="15840"/>
            <a:ext cx="6810188" cy="6842160"/>
          </a:xfrm>
        </p:spPr>
      </p:pic>
    </p:spTree>
    <p:extLst>
      <p:ext uri="{BB962C8B-B14F-4D97-AF65-F5344CB8AC3E}">
        <p14:creationId xmlns:p14="http://schemas.microsoft.com/office/powerpoint/2010/main" val="21944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5294" r="18551" b="40172"/>
          <a:stretch/>
        </p:blipFill>
        <p:spPr>
          <a:xfrm>
            <a:off x="0" y="1690689"/>
            <a:ext cx="9549591" cy="5167311"/>
          </a:xfrm>
        </p:spPr>
      </p:pic>
    </p:spTree>
    <p:extLst>
      <p:ext uri="{BB962C8B-B14F-4D97-AF65-F5344CB8AC3E}">
        <p14:creationId xmlns:p14="http://schemas.microsoft.com/office/powerpoint/2010/main" val="16548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379" r="12671" b="38586"/>
          <a:stretch/>
        </p:blipFill>
        <p:spPr>
          <a:xfrm>
            <a:off x="0" y="1690689"/>
            <a:ext cx="10011808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075" r="6968" b="14349"/>
          <a:stretch/>
        </p:blipFill>
        <p:spPr>
          <a:xfrm>
            <a:off x="-6223" y="268014"/>
            <a:ext cx="9150223" cy="6321972"/>
          </a:xfrm>
        </p:spPr>
      </p:pic>
    </p:spTree>
    <p:extLst>
      <p:ext uri="{BB962C8B-B14F-4D97-AF65-F5344CB8AC3E}">
        <p14:creationId xmlns:p14="http://schemas.microsoft.com/office/powerpoint/2010/main" val="33647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5682" r="27460" b="39276"/>
          <a:stretch/>
        </p:blipFill>
        <p:spPr>
          <a:xfrm>
            <a:off x="0" y="1690689"/>
            <a:ext cx="9144000" cy="5708033"/>
          </a:xfrm>
        </p:spPr>
      </p:pic>
    </p:spTree>
    <p:extLst>
      <p:ext uri="{BB962C8B-B14F-4D97-AF65-F5344CB8AC3E}">
        <p14:creationId xmlns:p14="http://schemas.microsoft.com/office/powerpoint/2010/main" val="7997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076" r="20479" b="37681"/>
          <a:stretch/>
        </p:blipFill>
        <p:spPr>
          <a:xfrm>
            <a:off x="-21529" y="1690689"/>
            <a:ext cx="9165529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5378" r="26710" b="33152"/>
          <a:stretch/>
        </p:blipFill>
        <p:spPr>
          <a:xfrm>
            <a:off x="0" y="1690689"/>
            <a:ext cx="9324754" cy="6448096"/>
          </a:xfrm>
        </p:spPr>
      </p:pic>
    </p:spTree>
    <p:extLst>
      <p:ext uri="{BB962C8B-B14F-4D97-AF65-F5344CB8AC3E}">
        <p14:creationId xmlns:p14="http://schemas.microsoft.com/office/powerpoint/2010/main" val="13643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根据用户实际英语能力的变化动态设定单词级别（如罕见词、生词、熟词、易忘常见词等等）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以交互方式来查询用户输入单词的解释，记录查询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历史</a:t>
            </a:r>
            <a:endParaRPr lang="zh-CN" altLang="en-US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4773" r="28923" b="31350"/>
          <a:stretch/>
        </p:blipFill>
        <p:spPr>
          <a:xfrm>
            <a:off x="-38566" y="1690689"/>
            <a:ext cx="9182566" cy="67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25509" b="30680"/>
          <a:stretch/>
        </p:blipFill>
        <p:spPr>
          <a:xfrm>
            <a:off x="0" y="1690689"/>
            <a:ext cx="9136648" cy="6432288"/>
          </a:xfrm>
        </p:spPr>
      </p:pic>
    </p:spTree>
    <p:extLst>
      <p:ext uri="{BB962C8B-B14F-4D97-AF65-F5344CB8AC3E}">
        <p14:creationId xmlns:p14="http://schemas.microsoft.com/office/powerpoint/2010/main" val="12810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414" b="19058"/>
          <a:stretch/>
        </p:blipFill>
        <p:spPr>
          <a:xfrm>
            <a:off x="0" y="1690689"/>
            <a:ext cx="9137475" cy="5990897"/>
          </a:xfrm>
        </p:spPr>
      </p:pic>
    </p:spTree>
    <p:extLst>
      <p:ext uri="{BB962C8B-B14F-4D97-AF65-F5344CB8AC3E}">
        <p14:creationId xmlns:p14="http://schemas.microsoft.com/office/powerpoint/2010/main" val="42298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773" r="7414" b="27620"/>
          <a:stretch/>
        </p:blipFill>
        <p:spPr>
          <a:xfrm>
            <a:off x="0" y="1690689"/>
            <a:ext cx="9144000" cy="5356497"/>
          </a:xfrm>
        </p:spPr>
      </p:pic>
    </p:spTree>
    <p:extLst>
      <p:ext uri="{BB962C8B-B14F-4D97-AF65-F5344CB8AC3E}">
        <p14:creationId xmlns:p14="http://schemas.microsoft.com/office/powerpoint/2010/main" val="26002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191" b="19912"/>
          <a:stretch/>
        </p:blipFill>
        <p:spPr>
          <a:xfrm>
            <a:off x="0" y="1690689"/>
            <a:ext cx="9144000" cy="59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格式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类似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CSV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keya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, value1, value2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keyb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”, “value1”, “value, 2”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支持转义：”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xxxx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\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nyyy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最开始的一项叫做第一项，是唯一的键。</a:t>
            </a:r>
          </a:p>
        </p:txBody>
      </p:sp>
    </p:spTree>
    <p:extLst>
      <p:ext uri="{BB962C8B-B14F-4D97-AF65-F5344CB8AC3E}">
        <p14:creationId xmlns:p14="http://schemas.microsoft.com/office/powerpoint/2010/main" val="26610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读取与解析：实现了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Lexer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，输入一串字符串（这里为文本数据库中全部内容），输出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流。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序列化与保存：只需要将字符串进行转义，拼接后直接写入文件中即可。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使用接口：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::map&lt;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::string,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::vector&lt;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::string&gt; &gt;</a:t>
            </a:r>
          </a:p>
        </p:txBody>
      </p:sp>
    </p:spTree>
    <p:extLst>
      <p:ext uri="{BB962C8B-B14F-4D97-AF65-F5344CB8AC3E}">
        <p14:creationId xmlns:p14="http://schemas.microsoft.com/office/powerpoint/2010/main" val="39483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用户界面库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控制台用户界面相比于图形用户界面更加新颖，系统资源占用更少，没有累赘操作，通用性更好，更吸引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Geek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们的眼球，所以，本项目采用控制台用户界面。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主要实现了一些控制台元件。</a:t>
            </a:r>
          </a:p>
        </p:txBody>
      </p:sp>
    </p:spTree>
    <p:extLst>
      <p:ext uri="{BB962C8B-B14F-4D97-AF65-F5344CB8AC3E}">
        <p14:creationId xmlns:p14="http://schemas.microsoft.com/office/powerpoint/2010/main" val="36105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最后写完的一个库。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定义了词库数据，包括单词的释义、例句和级别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定义了用户数据，包括用户的配置、学习情况、查词历史以及用户词库（同词库数据）。</a:t>
            </a:r>
          </a:p>
        </p:txBody>
      </p:sp>
    </p:spTree>
    <p:extLst>
      <p:ext uri="{BB962C8B-B14F-4D97-AF65-F5344CB8AC3E}">
        <p14:creationId xmlns:p14="http://schemas.microsoft.com/office/powerpoint/2010/main" val="16447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单词状态评估接口用来评估一个单词相对于用户的状态（是否常见，是否易忘，是否熟悉，是否学过）。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单词迭代器用来从题库中抽取单词。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测验问题生成器可以生成题目。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需要实现测验问题构建器接口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来输出题目。</a:t>
            </a:r>
          </a:p>
        </p:txBody>
      </p:sp>
    </p:spTree>
    <p:extLst>
      <p:ext uri="{BB962C8B-B14F-4D97-AF65-F5344CB8AC3E}">
        <p14:creationId xmlns:p14="http://schemas.microsoft.com/office/powerpoint/2010/main" val="923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实现细节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算法与实现分离（？），程序模块可复用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动态链接库形式提供算法核心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API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跨平台（至少两个）</a:t>
            </a:r>
          </a:p>
        </p:txBody>
      </p:sp>
    </p:spTree>
    <p:extLst>
      <p:ext uri="{BB962C8B-B14F-4D97-AF65-F5344CB8AC3E}">
        <p14:creationId xmlns:p14="http://schemas.microsoft.com/office/powerpoint/2010/main" val="18356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把上面三个库揉起来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主要采用了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MVC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（模型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视图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控制器）的架构模式。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模型是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以及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；视图是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中的某些类；控制器是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主程序中大部分的类。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还提供了一个实现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库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接口的示例，可以生成网页。</a:t>
            </a:r>
          </a:p>
        </p:txBody>
      </p:sp>
    </p:spTree>
    <p:extLst>
      <p:ext uri="{BB962C8B-B14F-4D97-AF65-F5344CB8AC3E}">
        <p14:creationId xmlns:p14="http://schemas.microsoft.com/office/powerpoint/2010/main" val="29240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6185" b="379"/>
          <a:stretch/>
        </p:blipFill>
        <p:spPr>
          <a:xfrm>
            <a:off x="0" y="0"/>
            <a:ext cx="9538138" cy="70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欢迎界面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用户系统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命令行附加功能</a:t>
            </a:r>
          </a:p>
        </p:txBody>
      </p:sp>
    </p:spTree>
    <p:extLst>
      <p:ext uri="{BB962C8B-B14F-4D97-AF65-F5344CB8AC3E}">
        <p14:creationId xmlns:p14="http://schemas.microsoft.com/office/powerpoint/2010/main" val="373588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3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519" b="14140"/>
          <a:stretch/>
        </p:blipFill>
        <p:spPr>
          <a:xfrm>
            <a:off x="0" y="235697"/>
            <a:ext cx="9144000" cy="6386607"/>
          </a:xfrm>
        </p:spPr>
      </p:pic>
    </p:spTree>
    <p:extLst>
      <p:ext uri="{BB962C8B-B14F-4D97-AF65-F5344CB8AC3E}">
        <p14:creationId xmlns:p14="http://schemas.microsoft.com/office/powerpoint/2010/main" val="30281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331" b="13627"/>
          <a:stretch/>
        </p:blipFill>
        <p:spPr>
          <a:xfrm>
            <a:off x="0" y="222531"/>
            <a:ext cx="9144000" cy="6412938"/>
          </a:xfrm>
        </p:spPr>
      </p:pic>
    </p:spTree>
    <p:extLst>
      <p:ext uri="{BB962C8B-B14F-4D97-AF65-F5344CB8AC3E}">
        <p14:creationId xmlns:p14="http://schemas.microsoft.com/office/powerpoint/2010/main" val="19647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444" r="6967" b="26392"/>
          <a:stretch/>
        </p:blipFill>
        <p:spPr>
          <a:xfrm>
            <a:off x="0" y="1690688"/>
            <a:ext cx="9144000" cy="5372263"/>
          </a:xfrm>
        </p:spPr>
      </p:pic>
    </p:spTree>
    <p:extLst>
      <p:ext uri="{BB962C8B-B14F-4D97-AF65-F5344CB8AC3E}">
        <p14:creationId xmlns:p14="http://schemas.microsoft.com/office/powerpoint/2010/main" val="29146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378" r="6968" b="13744"/>
          <a:stretch/>
        </p:blipFill>
        <p:spPr>
          <a:xfrm>
            <a:off x="1" y="258288"/>
            <a:ext cx="9144000" cy="6341424"/>
          </a:xfrm>
        </p:spPr>
      </p:pic>
    </p:spTree>
    <p:extLst>
      <p:ext uri="{BB962C8B-B14F-4D97-AF65-F5344CB8AC3E}">
        <p14:creationId xmlns:p14="http://schemas.microsoft.com/office/powerpoint/2010/main" val="7652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4773" r="7241" b="13138"/>
          <a:stretch/>
        </p:blipFill>
        <p:spPr>
          <a:xfrm>
            <a:off x="0" y="0"/>
            <a:ext cx="9144000" cy="7080070"/>
          </a:xfrm>
        </p:spPr>
      </p:pic>
    </p:spTree>
    <p:extLst>
      <p:ext uri="{BB962C8B-B14F-4D97-AF65-F5344CB8AC3E}">
        <p14:creationId xmlns:p14="http://schemas.microsoft.com/office/powerpoint/2010/main" val="20554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4773" r="6754" b="12229"/>
          <a:stretch/>
        </p:blipFill>
        <p:spPr>
          <a:xfrm>
            <a:off x="0" y="0"/>
            <a:ext cx="9144000" cy="70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可能的改进之处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i18n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，提示信息多语言化，语言可配置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可选的图形用户界面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联机对战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单词市场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492" t="5152" r="38673" b="23185"/>
          <a:stretch/>
        </p:blipFill>
        <p:spPr>
          <a:xfrm>
            <a:off x="0" y="-1"/>
            <a:ext cx="9538138" cy="70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重点及难点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如何有效的管理源代码：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单词库为纯文本文件：手写文本处理程序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跨平台问题：预编译指令和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中判断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界面必须是中文，否则用户看不懂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下的界面编码问题：编译前转换编码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下的词库编码问题：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脚本中转换词库编码</a:t>
            </a:r>
          </a:p>
        </p:txBody>
      </p:sp>
      <p:pic>
        <p:nvPicPr>
          <p:cNvPr id="1026" name="Picture 2" descr="http://ih1.redbubble.net/image.154534716.0850/flat,800x800,075,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89" y="1773621"/>
            <a:ext cx="1484039" cy="7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10334622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632" r="2310" b="3807"/>
          <a:stretch/>
        </p:blipFill>
        <p:spPr>
          <a:xfrm>
            <a:off x="0" y="1690689"/>
            <a:ext cx="10882029" cy="7032069"/>
          </a:xfrm>
        </p:spPr>
      </p:pic>
    </p:spTree>
    <p:extLst>
      <p:ext uri="{BB962C8B-B14F-4D97-AF65-F5344CB8AC3E}">
        <p14:creationId xmlns:p14="http://schemas.microsoft.com/office/powerpoint/2010/main" val="123047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167" r="3793" b="4582"/>
          <a:stretch/>
        </p:blipFill>
        <p:spPr>
          <a:xfrm>
            <a:off x="0" y="1690689"/>
            <a:ext cx="9144000" cy="5933515"/>
          </a:xfrm>
        </p:spPr>
      </p:pic>
    </p:spTree>
    <p:extLst>
      <p:ext uri="{BB962C8B-B14F-4D97-AF65-F5344CB8AC3E}">
        <p14:creationId xmlns:p14="http://schemas.microsoft.com/office/powerpoint/2010/main" val="35096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14358" r="3276" b="5450"/>
          <a:stretch/>
        </p:blipFill>
        <p:spPr>
          <a:xfrm>
            <a:off x="1" y="1714663"/>
            <a:ext cx="9143999" cy="5143337"/>
          </a:xfrm>
        </p:spPr>
      </p:pic>
    </p:spTree>
    <p:extLst>
      <p:ext uri="{BB962C8B-B14F-4D97-AF65-F5344CB8AC3E}">
        <p14:creationId xmlns:p14="http://schemas.microsoft.com/office/powerpoint/2010/main" val="5562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1220</Words>
  <Application>Microsoft Macintosh PowerPoint</Application>
  <PresentationFormat>全屏显示(4:3)</PresentationFormat>
  <Paragraphs>154</Paragraphs>
  <Slides>41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Microsoft YaHei</vt:lpstr>
      <vt:lpstr>Wingdings</vt:lpstr>
      <vt:lpstr>等线</vt:lpstr>
      <vt:lpstr>宋体</vt:lpstr>
      <vt:lpstr>Office 主题</vt:lpstr>
      <vt:lpstr>面向对象程序设计大作业  多功能词典WDict</vt:lpstr>
      <vt:lpstr>需求分析——功能</vt:lpstr>
      <vt:lpstr>需求分析——实现细节</vt:lpstr>
      <vt:lpstr>PowerPoint 演示文稿</vt:lpstr>
      <vt:lpstr>重点及难点</vt:lpstr>
      <vt:lpstr>跨平台</vt:lpstr>
      <vt:lpstr>在Windows下运行</vt:lpstr>
      <vt:lpstr>在Windows下运行</vt:lpstr>
      <vt:lpstr>在Linux下编译并运行</vt:lpstr>
      <vt:lpstr>在Linux下编译并运行</vt:lpstr>
      <vt:lpstr>在Linux下编译并运行</vt:lpstr>
      <vt:lpstr>在Linux下编译并运行</vt:lpstr>
      <vt:lpstr>在Linux下编译并运行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文本数据库libtextdb——格式</vt:lpstr>
      <vt:lpstr>文本数据库libtextdb——实现</vt:lpstr>
      <vt:lpstr>用户界面库libui</vt:lpstr>
      <vt:lpstr>单词程序库libdict</vt:lpstr>
      <vt:lpstr>单词程序库libdict</vt:lpstr>
      <vt:lpstr>把上面三个库揉起来</vt:lpstr>
      <vt:lpstr>PowerPoint 演示文稿</vt:lpstr>
      <vt:lpstr>功能扩展</vt:lpstr>
      <vt:lpstr>功能扩展</vt:lpstr>
      <vt:lpstr>功能扩展</vt:lpstr>
      <vt:lpstr>在Raspberry Pi下编译并运行</vt:lpstr>
      <vt:lpstr>在Raspberry Pi下编译并运行</vt:lpstr>
      <vt:lpstr>在Raspberry Pi下编译并运行</vt:lpstr>
      <vt:lpstr>在Raspberry Pi下编译并运行</vt:lpstr>
      <vt:lpstr>可能的改进之处</vt:lpstr>
      <vt:lpstr>结束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twd2</cp:lastModifiedBy>
  <cp:revision>193</cp:revision>
  <cp:lastPrinted>2016-05-24T04:04:23Z</cp:lastPrinted>
  <dcterms:created xsi:type="dcterms:W3CDTF">2016-05-23T14:23:14Z</dcterms:created>
  <dcterms:modified xsi:type="dcterms:W3CDTF">2016-05-24T07:26:48Z</dcterms:modified>
</cp:coreProperties>
</file>